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59" r:id="rId7"/>
    <p:sldId id="262" r:id="rId8"/>
    <p:sldId id="263" r:id="rId9"/>
    <p:sldId id="260" r:id="rId10"/>
    <p:sldId id="261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2-05T11:39:37.365"/>
    </inkml:context>
    <inkml:brush xml:id="br0">
      <inkml:brushProperty name="width" value="0.3" units="cm"/>
      <inkml:brushProperty name="height" value="0.6" units="cm"/>
      <inkml:brushProperty name="color" value="#E6E6E6"/>
      <inkml:brushProperty name="tip" value="rectangle"/>
      <inkml:brushProperty name="rasterOp" value="maskPen"/>
      <inkml:brushProperty name="ignorePressure" value="1"/>
    </inkml:brush>
  </inkml:definitions>
  <inkml:trace contextRef="#ctx0" brushRef="#br0">110 409,'2'-7,"1"1,0 0,0 0,0 0,1 0,-1 1,1-1,1 1,-1 0,1 1,8-8,5-7,53-62,33-39,-109 118,-11 8,-20 11,-4 5,1 2,1 1,1 2,-42 40,69-55,1 1,0-1,0 1,1 1,-8 19,13-28,8-12,1 0,-1-1,2 2,-1-1,1 1,13-10,56-37,195-91,-39 23,-209 106,-9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2-05T11:40:18.627"/>
    </inkml:context>
    <inkml:brush xml:id="br0">
      <inkml:brushProperty name="width" value="0.3" units="cm"/>
      <inkml:brushProperty name="height" value="0.6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1 72,'32'1,"-12"0,0-1,0-1,0 0,0-2,0 0,0-1,24-8,-24 5,1 2,0 0,0 2,1 0,-1 1,1 1,29 3,49-4,-29-9,-51 7,0 0,30 0,604 5,-635-1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2-05T11:40:22.956"/>
    </inkml:context>
    <inkml:brush xml:id="br0">
      <inkml:brushProperty name="width" value="0.3" units="cm"/>
      <inkml:brushProperty name="height" value="0.6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1 170,'295'23,"-4"1,-172-22,170-5,-260-1,0 0,-1-2,0-1,0-1,0-1,-1-2,41-22,-20 11,1 1,1 3,0 2,1 2,76-10,-49 14,0 4,0 4,82 7,-141-1,0 0,0 1,0 1,-1 1,0 0,-1 2,31 18,-25-14,2 0,-1-1,32 9,-30-11,-26-10,0 0,0 0,0-1,-1 1,1 0,0 0,0 0,0 0,0 0,0 0,0 0,-1 0,1 0,0 0,0 0,0 0,0 0,0 0,0 0,-1 0,1 0,0 0,0 0,0 0,0 0,0 0,0 0,-1 0,1 0,0 1,0-1,0 0,0 0,0 0,0 0,0 0,0 0,0 0,-1 0,1 1,0-1,0 0,0 0,0 0,0 0,0 0,0 0,0 0,0 1,0-1,0 0,0 0,0 0,0 0,0 0,0 1,0-1,0 0,0 0,0 0,0 0,0 0,0 0,0 0,0 1,1-1,-1 0,0 0,-52 0,23 0,-65 8,0 5,-134 35,94-18,61-15,-129 32,147-33,-1-2,-95 7,41-8,-88 4,178-17,1 0,0-1,0-2,0 0,1-1,-1 0,1-2,1 0,-33-20,28 15,0 1,-1 1,0 2,-1 0,-27-6,24 9,4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8743-BA23-47DB-B10A-30CDB0D6D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147B63-0872-4FBD-BA24-E7E942181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C8AFC-4D05-4CEC-BB2D-66033EB4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0BD81-A027-4BF5-A09B-D7F52291A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CD3B5-CB2C-4945-B150-909782DC7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074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19D5-2863-4FED-88DE-A459823F9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E8E94-3CC7-4297-BF8D-5A7A7F401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B303F-88ED-4D6E-BE5A-642291384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FFC8A-8799-496D-88AD-2138F7CE5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D2CAE-EB69-4C0E-8EF8-AC1DD8DB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26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801D02-198D-40BA-992C-93C852BB1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69470-9E1B-4B4C-B42A-80C52BD7E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7484D-F09E-463B-B682-3852CAE67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498BB-C470-4BAA-94A8-CC92BFEA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43374-260B-4610-8CD6-29F8FCF69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090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61891-A9B0-477D-8496-D7365276E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29476-DB21-4263-8A70-DD22C1D3A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22089-104E-44D8-ABE5-925E159FD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23959-C7DC-4371-AD6B-36661EE92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13DA7-8293-4E02-B736-0D4D33195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74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6E437-21C4-43B4-A7C4-AB1AB71AF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37BCB-CF54-4BE8-AC4E-7B7990F50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13B40-58F0-424F-A143-0E20F427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C2287-78A0-4094-919B-A99B4206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402A6-2898-468E-A57A-209B16D71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09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4409-3CBF-4F7B-88B7-883EA08C4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E86E8-0C63-48FF-A642-AE56B9E8A7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950BB-5D82-4AF3-AB20-B209A4D1E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14D8E-6F41-48AF-B258-93EA874C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8E953-E34A-4640-8D73-A4B084896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FA117-D33E-4CB6-AD79-1BA3B29EA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350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1D6A7-A0D1-47D1-823B-A27C16BA4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C7F13-0150-4CBB-9CE4-604B15510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7514B-EBC6-4D30-83E4-E17685FD1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1680A0-DDFB-45B1-AD11-606D99B598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A1AD0C-4C3C-47C7-B7DE-3C74FFC0DD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089CB0-9BEB-404F-8B36-E78DEBED0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51F146-82FB-4262-A33A-90DCD90ED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415155-8442-4FC9-9437-C5FA280E9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4413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7555C-ACC4-4C66-868C-213CF5D7E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809A9-B5BC-41E4-A5FE-9BEF28E83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136A9E-211D-405E-927B-1CB212B4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866C0-CA69-414B-9BC7-3BF738D6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52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7F10D8-EB94-4767-9111-61D8960DD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69926D-E589-4374-9041-59EEC7A7D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FAD9B-2F8A-4046-A95D-ED733A67C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467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817CC-2542-4C80-85AD-CC82A8F7E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476F6-C724-4AE2-8B74-A6BFE0775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06472-4153-479B-AFF4-2D949F980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E66BE-7F43-4E1F-99A3-665B260C0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AC4D3-0C4C-4450-9A8B-807BB36B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1E178-1F37-4C32-B642-F4E94E446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4913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F7F8-AA4D-470A-AA93-BD5ED4828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2CC8FE-F09F-4189-96EF-924ABEFBA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B6E2D-6ED7-471D-879A-2A87ABA32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22C835-AB5D-4777-A323-CBCF35F2F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AA884-7CBC-44FA-B2A7-AC30C48AD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993CB-A48D-4027-A693-CB54451B6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183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021A7C-535B-482A-B9AC-23F2415EA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7411F-0444-428C-9245-9343F7D7B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91429-7BF2-4DFE-8C50-756957160A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B7475-ABE0-41A0-801C-BCC8E05E8C62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4CF88-F162-49F6-B125-AB23EF2FF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51DA2A-96B1-4A10-8AC7-B7C9FE6EB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E990F-05E4-4E54-AF7D-E0C4ED9FBB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23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D16B44-722C-4276-BC35-F2D6C2986D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42" b="3731"/>
          <a:stretch/>
        </p:blipFill>
        <p:spPr>
          <a:xfrm>
            <a:off x="0" y="654341"/>
            <a:ext cx="12192000" cy="59477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A4722D-F3E6-49ED-B76A-5F516D76322F}"/>
              </a:ext>
            </a:extLst>
          </p:cNvPr>
          <p:cNvSpPr txBox="1"/>
          <p:nvPr/>
        </p:nvSpPr>
        <p:spPr>
          <a:xfrm>
            <a:off x="1560351" y="255863"/>
            <a:ext cx="908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Page, add little bit transparency effect in the carousel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2645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41BBCD-68DB-4E1A-86E0-CCFC746E0F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88" t="9296" r="688" b="20001"/>
          <a:stretch/>
        </p:blipFill>
        <p:spPr>
          <a:xfrm>
            <a:off x="0" y="637563"/>
            <a:ext cx="12192000" cy="4848838"/>
          </a:xfrm>
          <a:prstGeom prst="rect">
            <a:avLst/>
          </a:prstGeom>
        </p:spPr>
      </p:pic>
      <p:sp>
        <p:nvSpPr>
          <p:cNvPr id="4" name="Rectangle 3" descr="Show a Carousel here">
            <a:extLst>
              <a:ext uri="{FF2B5EF4-FFF2-40B4-BE49-F238E27FC236}">
                <a16:creationId xmlns:a16="http://schemas.microsoft.com/office/drawing/2014/main" id="{F65EAFD7-D37E-4367-8FF0-59D268F643FF}"/>
              </a:ext>
            </a:extLst>
          </p:cNvPr>
          <p:cNvSpPr/>
          <p:nvPr/>
        </p:nvSpPr>
        <p:spPr>
          <a:xfrm>
            <a:off x="5278188" y="1618133"/>
            <a:ext cx="6568580" cy="22314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SHOW CAROUSEL HERE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B75A87-7B68-4D9B-9BE4-D708AF4F813D}"/>
              </a:ext>
            </a:extLst>
          </p:cNvPr>
          <p:cNvSpPr txBox="1"/>
          <p:nvPr/>
        </p:nvSpPr>
        <p:spPr>
          <a:xfrm>
            <a:off x="704675" y="134224"/>
            <a:ext cx="401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About Us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8218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F53396-C08E-4A73-B03B-915082F4C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64" b="20245"/>
          <a:stretch/>
        </p:blipFill>
        <p:spPr>
          <a:xfrm>
            <a:off x="0" y="1963024"/>
            <a:ext cx="12192000" cy="4806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3552F9-6596-48DA-B236-60C1D4AE5617}"/>
              </a:ext>
            </a:extLst>
          </p:cNvPr>
          <p:cNvSpPr txBox="1"/>
          <p:nvPr/>
        </p:nvSpPr>
        <p:spPr>
          <a:xfrm>
            <a:off x="1484851" y="436228"/>
            <a:ext cx="508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 Page 1 overview, features, packages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408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27497E-401F-46B0-8FA1-A1B77E15BB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64" b="22813"/>
          <a:stretch/>
        </p:blipFill>
        <p:spPr>
          <a:xfrm>
            <a:off x="0" y="1644242"/>
            <a:ext cx="12192000" cy="4630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17FDE1-E2D8-4099-9E65-671BFC938365}"/>
              </a:ext>
            </a:extLst>
          </p:cNvPr>
          <p:cNvSpPr txBox="1"/>
          <p:nvPr/>
        </p:nvSpPr>
        <p:spPr>
          <a:xfrm>
            <a:off x="1820411" y="562062"/>
            <a:ext cx="3900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 page 1 continuation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9807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A273ED-3627-46DB-B814-C269E4BA42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9" b="8746"/>
          <a:stretch/>
        </p:blipFill>
        <p:spPr>
          <a:xfrm>
            <a:off x="0" y="645952"/>
            <a:ext cx="12192000" cy="56122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28220E-9F74-40A0-B8B3-E1FA1D35621B}"/>
              </a:ext>
            </a:extLst>
          </p:cNvPr>
          <p:cNvSpPr txBox="1"/>
          <p:nvPr/>
        </p:nvSpPr>
        <p:spPr>
          <a:xfrm>
            <a:off x="880844" y="192947"/>
            <a:ext cx="775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 page 2, participating hotels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8360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1BB7F1-DB97-4359-A0D4-14D664EDE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63" b="9970"/>
          <a:stretch/>
        </p:blipFill>
        <p:spPr>
          <a:xfrm>
            <a:off x="0" y="662730"/>
            <a:ext cx="12192000" cy="551156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BD80D15-165F-4C68-8E6F-904520BB147B}"/>
                  </a:ext>
                </a:extLst>
              </p14:cNvPr>
              <p14:cNvContentPartPr/>
              <p14:nvPr/>
            </p14:nvContentPartPr>
            <p14:xfrm>
              <a:off x="9238360" y="960209"/>
              <a:ext cx="242640" cy="1472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BD80D15-165F-4C68-8E6F-904520BB14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84720" y="852209"/>
                <a:ext cx="3502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DF0FE129-3515-4162-BBFB-82DF75A61C0D}"/>
                  </a:ext>
                </a:extLst>
              </p14:cNvPr>
              <p14:cNvContentPartPr/>
              <p14:nvPr/>
            </p14:nvContentPartPr>
            <p14:xfrm>
              <a:off x="9319720" y="989009"/>
              <a:ext cx="486360" cy="266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F0FE129-3515-4162-BBFB-82DF75A61C0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66080" y="881369"/>
                <a:ext cx="59400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3E32DBB-0AF9-4F7D-A6FD-DE1D87132C9F}"/>
                  </a:ext>
                </a:extLst>
              </p14:cNvPr>
              <p14:cNvContentPartPr/>
              <p14:nvPr/>
            </p14:nvContentPartPr>
            <p14:xfrm>
              <a:off x="9025960" y="1264409"/>
              <a:ext cx="849600" cy="1368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3E32DBB-0AF9-4F7D-A6FD-DE1D87132C9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72320" y="1156769"/>
                <a:ext cx="957240" cy="3524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481C1F0-0059-4085-91B3-D8C91062190C}"/>
              </a:ext>
            </a:extLst>
          </p:cNvPr>
          <p:cNvSpPr txBox="1"/>
          <p:nvPr/>
        </p:nvSpPr>
        <p:spPr>
          <a:xfrm>
            <a:off x="1895912" y="201336"/>
            <a:ext cx="378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Hotel lists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8097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9AC3F6-6989-4E26-A119-85ED1ACEB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8" b="20245"/>
          <a:stretch/>
        </p:blipFill>
        <p:spPr>
          <a:xfrm>
            <a:off x="0" y="2034330"/>
            <a:ext cx="12192000" cy="48236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C0D7EA-F718-4853-B437-5ECD4744AD47}"/>
              </a:ext>
            </a:extLst>
          </p:cNvPr>
          <p:cNvSpPr txBox="1"/>
          <p:nvPr/>
        </p:nvSpPr>
        <p:spPr>
          <a:xfrm>
            <a:off x="1073791" y="268448"/>
            <a:ext cx="45636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Display features in home page like this</a:t>
            </a:r>
          </a:p>
          <a:p>
            <a:r>
              <a:rPr lang="en-US" dirty="0"/>
              <a:t>Features to add:</a:t>
            </a:r>
          </a:p>
          <a:p>
            <a:r>
              <a:rPr lang="en-US" dirty="0"/>
              <a:t>1 Wedding &amp; other ceremony</a:t>
            </a:r>
          </a:p>
          <a:p>
            <a:r>
              <a:rPr lang="en-US" dirty="0"/>
              <a:t>2 meetings &amp; banquets</a:t>
            </a:r>
          </a:p>
          <a:p>
            <a:r>
              <a:rPr lang="en-US" dirty="0"/>
              <a:t>3 holiday special</a:t>
            </a:r>
          </a:p>
          <a:p>
            <a:r>
              <a:rPr lang="en-US" dirty="0"/>
              <a:t>4 first trip after marriage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6445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071EB-A4B2-423B-9654-E5B7E3349A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11" b="9113"/>
          <a:stretch/>
        </p:blipFill>
        <p:spPr>
          <a:xfrm>
            <a:off x="0" y="906011"/>
            <a:ext cx="12192000" cy="53270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93BBBD-D344-4FA5-95D9-66320D7A280C}"/>
              </a:ext>
            </a:extLst>
          </p:cNvPr>
          <p:cNvSpPr txBox="1"/>
          <p:nvPr/>
        </p:nvSpPr>
        <p:spPr>
          <a:xfrm>
            <a:off x="3842158" y="209725"/>
            <a:ext cx="3078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Meetings Page1: Packages Overview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0730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60E68E-E473-419E-95BB-CF31542245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5" b="20489"/>
          <a:stretch/>
        </p:blipFill>
        <p:spPr>
          <a:xfrm>
            <a:off x="0" y="1895912"/>
            <a:ext cx="12192000" cy="48236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FAC2BC-0EC0-4259-8632-E227FFC8F821}"/>
              </a:ext>
            </a:extLst>
          </p:cNvPr>
          <p:cNvSpPr txBox="1"/>
          <p:nvPr/>
        </p:nvSpPr>
        <p:spPr>
          <a:xfrm>
            <a:off x="1325461" y="436228"/>
            <a:ext cx="5016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Meetings page2</a:t>
            </a:r>
            <a:r>
              <a:rPr lang="en-IN" dirty="0"/>
              <a:t>: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8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CB3194-93AB-4834-8369-D01B77853F8F}"/>
              </a:ext>
            </a:extLst>
          </p:cNvPr>
          <p:cNvSpPr txBox="1"/>
          <p:nvPr/>
        </p:nvSpPr>
        <p:spPr>
          <a:xfrm>
            <a:off x="2625754" y="0"/>
            <a:ext cx="378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Booking Page Display after user login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EA5E1-D78A-438A-9937-DE9E3ADD5D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23" b="9113"/>
          <a:stretch/>
        </p:blipFill>
        <p:spPr>
          <a:xfrm>
            <a:off x="0" y="947956"/>
            <a:ext cx="12192000" cy="52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47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6FBCE6-14AD-4854-A621-5C23AE677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30" b="8868"/>
          <a:stretch/>
        </p:blipFill>
        <p:spPr>
          <a:xfrm>
            <a:off x="0" y="687897"/>
            <a:ext cx="12192000" cy="55619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1BA713-3AEF-4E63-8730-72DEE138A183}"/>
              </a:ext>
            </a:extLst>
          </p:cNvPr>
          <p:cNvSpPr txBox="1"/>
          <p:nvPr/>
        </p:nvSpPr>
        <p:spPr>
          <a:xfrm>
            <a:off x="3171039" y="117446"/>
            <a:ext cx="494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Display Packages like this before booking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867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55130-DD32-44ED-A008-51E99B5E8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850" b="34557"/>
          <a:stretch/>
        </p:blipFill>
        <p:spPr>
          <a:xfrm>
            <a:off x="0" y="3212983"/>
            <a:ext cx="12192000" cy="12751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F66FBA-9267-4D07-90D4-361D4259C9FC}"/>
              </a:ext>
            </a:extLst>
          </p:cNvPr>
          <p:cNvSpPr txBox="1"/>
          <p:nvPr/>
        </p:nvSpPr>
        <p:spPr>
          <a:xfrm>
            <a:off x="2290194" y="1057013"/>
            <a:ext cx="8825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Display common packages in home page like this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829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32BC02-09FC-4369-825F-2B286DFD9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42" b="20489"/>
          <a:stretch/>
        </p:blipFill>
        <p:spPr>
          <a:xfrm>
            <a:off x="0" y="654341"/>
            <a:ext cx="12192000" cy="4798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0D8B-5E8E-4C3F-89CB-5C0A30A877A9}"/>
              </a:ext>
            </a:extLst>
          </p:cNvPr>
          <p:cNvSpPr txBox="1"/>
          <p:nvPr/>
        </p:nvSpPr>
        <p:spPr>
          <a:xfrm>
            <a:off x="1283515" y="285009"/>
            <a:ext cx="468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 Page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40528-724D-42F6-8A30-70757311EFB3}"/>
              </a:ext>
            </a:extLst>
          </p:cNvPr>
          <p:cNvSpPr txBox="1"/>
          <p:nvPr/>
        </p:nvSpPr>
        <p:spPr>
          <a:xfrm>
            <a:off x="9974510" y="2608976"/>
            <a:ext cx="2441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this a Carousel image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5585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102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Archisman WIN Home</dc:creator>
  <cp:lastModifiedBy>Archisman WIN Home</cp:lastModifiedBy>
  <cp:revision>14</cp:revision>
  <dcterms:created xsi:type="dcterms:W3CDTF">2021-12-05T11:41:32Z</dcterms:created>
  <dcterms:modified xsi:type="dcterms:W3CDTF">2021-12-05T12:02:31Z</dcterms:modified>
</cp:coreProperties>
</file>

<file path=docProps/thumbnail.jpeg>
</file>